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74" r:id="rId16"/>
    <p:sldId id="268" r:id="rId17"/>
    <p:sldId id="269" r:id="rId18"/>
    <p:sldId id="270" r:id="rId19"/>
    <p:sldId id="275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1977A54E-BFEC-4D6E-8F98-9647A9C28EF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2"/>
            <p14:sldId id="273"/>
            <p14:sldId id="274"/>
            <p14:sldId id="268"/>
            <p14:sldId id="269"/>
            <p14:sldId id="270"/>
            <p14:sldId id="275"/>
            <p14:sldId id="271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70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48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86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43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843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06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37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585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59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816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10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6F2A7B-2168-4DEB-A207-033366B869E6}" type="datetimeFigureOut">
              <a:rPr lang="pl-PL" smtClean="0"/>
              <a:t>08.09.2021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673D47-7BF5-49BF-A6A7-393084DC43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04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slowinski.parknarodowy.com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tka.info.pl/atrakcje/12/bunkry_bl_chera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08712E-B76E-4C4F-AEF8-69AFDA1A1BC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090738"/>
            <a:ext cx="7430610" cy="1327146"/>
          </a:xfrm>
        </p:spPr>
        <p:txBody>
          <a:bodyPr>
            <a:normAutofit fontScale="90000"/>
          </a:bodyPr>
          <a:lstStyle/>
          <a:p>
            <a:pPr algn="r"/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BCBA75B-2907-4D82-92E2-7E6CF66D448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3251200"/>
            <a:ext cx="8327255" cy="696913"/>
          </a:xfrm>
        </p:spPr>
        <p:txBody>
          <a:bodyPr>
            <a:normAutofit fontScale="25000" lnSpcReduction="20000"/>
          </a:bodyPr>
          <a:lstStyle/>
          <a:p>
            <a:pPr algn="r"/>
            <a:endParaRPr lang="pl-PL" dirty="0"/>
          </a:p>
          <a:p>
            <a:pPr marL="0" indent="0" algn="r">
              <a:buNone/>
            </a:pPr>
            <a:endParaRPr lang="pl-PL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14-20.08.2021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172594D-B9AF-48A3-B026-554FE0AE7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9" y="251588"/>
            <a:ext cx="3468842" cy="24669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01E5CCC-1B5D-48C5-8324-26F2EC1D6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10" y="251587"/>
            <a:ext cx="3773009" cy="246697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551D5C5-D0FB-4A9E-B044-C5A6B6A7F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1" y="2885244"/>
            <a:ext cx="2857500" cy="15955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B688151-CDEB-4323-8274-5FAB301B5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973" y="4394447"/>
            <a:ext cx="3272346" cy="218723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E2096B7-AF54-476B-885D-392140D0D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69" y="4480751"/>
            <a:ext cx="3065571" cy="210022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D89BB40-76A0-4AFF-B092-F37F5D928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6" y="4647435"/>
            <a:ext cx="3317001" cy="192204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85E4D1-5316-4706-8AD7-84F7C259C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97" y="277020"/>
            <a:ext cx="1968531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4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89B936-A835-4184-9A8E-2B0BA6E9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330"/>
            <a:ext cx="9144000" cy="63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0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D58FF3-CCD8-4AA7-8B9E-42900356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2"/>
            <a:ext cx="10058400" cy="5554021"/>
          </a:xfrm>
        </p:spPr>
        <p:txBody>
          <a:bodyPr>
            <a:normAutofit fontScale="90000"/>
          </a:bodyPr>
          <a:lstStyle/>
          <a:p>
            <a:r>
              <a:rPr lang="pl-PL" b="1" i="0" dirty="0">
                <a:solidFill>
                  <a:srgbClr val="00B050"/>
                </a:solidFill>
                <a:effectLst/>
                <a:latin typeface="Playfair Display"/>
              </a:rPr>
              <a:t>Słowiński Park Narodowy: Wydma      </a:t>
            </a:r>
            <a:br>
              <a:rPr lang="pl-PL" b="1" i="0" dirty="0">
                <a:solidFill>
                  <a:srgbClr val="00B050"/>
                </a:solidFill>
                <a:effectLst/>
                <a:latin typeface="Playfair Display"/>
              </a:rPr>
            </a:br>
            <a:r>
              <a:rPr lang="pl-PL" b="1" i="0" dirty="0">
                <a:solidFill>
                  <a:srgbClr val="00B050"/>
                </a:solidFill>
                <a:effectLst/>
                <a:latin typeface="Playfair Display"/>
              </a:rPr>
              <a:t>                      </a:t>
            </a:r>
            <a:r>
              <a:rPr lang="pl-PL" b="1" i="0" dirty="0" err="1">
                <a:solidFill>
                  <a:srgbClr val="00B050"/>
                </a:solidFill>
                <a:effectLst/>
                <a:latin typeface="Playfair Display"/>
              </a:rPr>
              <a:t>Czołpińska</a:t>
            </a:r>
            <a:br>
              <a:rPr lang="pl-PL" b="1" i="0" dirty="0">
                <a:solidFill>
                  <a:srgbClr val="00B050"/>
                </a:solidFill>
                <a:effectLst/>
                <a:latin typeface="Playfair Display"/>
              </a:rPr>
            </a:br>
            <a:br>
              <a:rPr lang="pl-PL" sz="1700" b="1" i="0" dirty="0">
                <a:solidFill>
                  <a:srgbClr val="00B050"/>
                </a:solidFill>
                <a:effectLst/>
                <a:latin typeface="Playfair Display"/>
              </a:rPr>
            </a:br>
            <a:r>
              <a:rPr lang="pl-PL" sz="1700" b="1" i="0" dirty="0">
                <a:solidFill>
                  <a:srgbClr val="00B050"/>
                </a:solidFill>
                <a:effectLst/>
                <a:latin typeface="Playfair Display"/>
              </a:rPr>
              <a:t>	</a:t>
            </a:r>
            <a:r>
              <a:rPr lang="pl-PL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Słowiński Park Narodowy jest znany przede wszystkim z przepięknych wydm, jakie można zobaczyć na jego terenie. </a:t>
            </a:r>
            <a:br>
              <a:rPr lang="pl-PL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Przemierzaliśmy wraz z przewodnikiem szlak czerwony, który przez nią prowadzi, co rusz podchodziliśmy pod wzniesienia usypane z przesuwającego się stale piasku. </a:t>
            </a:r>
            <a:b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	 Z każdego z nich rozpościera się przepiękny widok na wydmy porośnięte trawami piaskowymi. Wysokość Wydmy </a:t>
            </a:r>
            <a:r>
              <a:rPr lang="pl-PL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Czołpińskiej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dochodzi nawet do 56 metrów, przez co nosi miano najwyższej  z wydm, jakie można spotkać w Słowińskim Parku Narodowym. </a:t>
            </a:r>
            <a:b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	 Po przejściu całej ścieżki poprowadzonej przez Wydmę </a:t>
            </a:r>
            <a:r>
              <a:rPr lang="pl-PL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Czołpińską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dotarliśmy                            do przepięknej i niezwykle rozległej plaży położonej nad brzegiem Morza Bałtyckiego.                           </a:t>
            </a:r>
            <a:b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Z powrotem udaliśmy się do latarni morskiej. </a:t>
            </a:r>
            <a:b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9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C422C4-23AA-41C9-9DFF-63A427FB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14" y="246355"/>
            <a:ext cx="4483222" cy="63652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A2356F-F99C-4FFB-93E9-A4E3F1C5D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35" y="246354"/>
            <a:ext cx="4048217" cy="63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77B530-A656-42E9-8AAB-24E8FAB3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45" y="1237397"/>
            <a:ext cx="10228555" cy="4657376"/>
          </a:xfrm>
        </p:spPr>
        <p:txBody>
          <a:bodyPr>
            <a:noAutofit/>
          </a:bodyPr>
          <a:lstStyle/>
          <a:p>
            <a:pPr algn="ctr"/>
            <a:r>
              <a:rPr lang="pl-PL" sz="3600" b="0" i="0" dirty="0">
                <a:solidFill>
                  <a:srgbClr val="1B4365"/>
                </a:solidFill>
                <a:effectLst/>
                <a:latin typeface="Georgia" panose="02040502050405020303" pitchFamily="18" charset="0"/>
              </a:rPr>
              <a:t>LATARNIA CZOŁPINO</a:t>
            </a:r>
            <a:br>
              <a:rPr lang="pl-PL" sz="3600" b="0" i="0" dirty="0">
                <a:solidFill>
                  <a:srgbClr val="1B4365"/>
                </a:solidFill>
                <a:effectLst/>
                <a:latin typeface="Georgia" panose="02040502050405020303" pitchFamily="18" charset="0"/>
              </a:rPr>
            </a:br>
            <a:br>
              <a:rPr lang="pl-PL" sz="1400" b="0" i="0" dirty="0">
                <a:solidFill>
                  <a:srgbClr val="1B4365"/>
                </a:solidFill>
                <a:effectLst/>
                <a:latin typeface="Georgia" panose="02040502050405020303" pitchFamily="18" charset="0"/>
              </a:rPr>
            </a:br>
            <a: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Latarnia Czołpino jest jedną z nielicznych latarni, która jest oddalona od skupisk ludzkich. Jest położona w odległości 1000 metrów od brzegu, pomiędzy miejscowościami Łeba i Rowy, w samym sercu </a:t>
            </a:r>
            <a:r>
              <a:rPr lang="pl-PL" sz="28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Słowińskiego Parku Narodowego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Wznosi się na wysokość 25 metrów na wysokiej zalesionej wydmie (55 m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n.p.m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Znajduje się na terenie Słowińskiego Parku Narodowego i wymaga </a:t>
            </a:r>
            <a:b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 turystów półtorakilometrowego spaceru wśród dziko rosnącego lasu. Ale widok z jej tarasu na przyrodę parku – ruchome wydmy, przybrzeżne jeziora – Łebsko i Gardno oraz mierzeję oddzielającą jezioro Łebsko od morza.</a:t>
            </a:r>
            <a:br>
              <a:rPr lang="pl-PL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800" b="0" i="0" dirty="0">
                <a:solidFill>
                  <a:srgbClr val="1B4365"/>
                </a:solidFill>
                <a:effectLst/>
                <a:latin typeface="Georgia" panose="02040502050405020303" pitchFamily="18" charset="0"/>
              </a:rPr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901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A9E443-3D08-4D13-9A58-77E379F9F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753" y="-2396968"/>
            <a:ext cx="6347537" cy="116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75DF2F-5915-4407-A0E1-743FB2DC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7" y="497150"/>
            <a:ext cx="5508503" cy="32137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F8346F9-6D65-42A8-B5DC-3C0861F36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930" y="1753708"/>
            <a:ext cx="4997394" cy="41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98AD5B-C1D1-4FC9-BF6C-E3DFFE9C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Ławeczka Ireny Kwiatkowskiej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CB226F-22B1-4798-B82E-C89F70317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i="0" dirty="0">
                <a:solidFill>
                  <a:srgbClr val="1D1918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pl-PL" sz="2800" i="0" dirty="0">
                <a:solidFill>
                  <a:srgbClr val="1D19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Ławeczka Ireny Kwiatkowskiej znajduje się w parku uzdrowiskowym we wschodniej części Promenady Nadmorskiej gdzie często spacerowaliśmy. </a:t>
            </a:r>
          </a:p>
          <a:p>
            <a:pPr marL="0" indent="0" algn="ctr">
              <a:buNone/>
            </a:pPr>
            <a:r>
              <a:rPr lang="pl-PL" sz="2800" b="0" i="0" dirty="0">
                <a:solidFill>
                  <a:srgbClr val="1D19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Irena Kwiatkowska wcieliła się w  ponad sto ról teatralnych,                     20 filmowych i telewizyjnych</a:t>
            </a:r>
            <a:r>
              <a:rPr lang="pl-PL" sz="2800" b="0" dirty="0">
                <a:solidFill>
                  <a:srgbClr val="1D19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</a:t>
            </a:r>
            <a:r>
              <a:rPr lang="pl-PL" sz="2800" i="0" dirty="0">
                <a:solidFill>
                  <a:srgbClr val="1D19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yła częstym gościem Ustki. </a:t>
            </a:r>
          </a:p>
          <a:p>
            <a:pPr marL="0" indent="0" algn="ctr">
              <a:buNone/>
            </a:pPr>
            <a:r>
              <a:rPr lang="pl-PL" sz="2800" i="0" dirty="0">
                <a:solidFill>
                  <a:srgbClr val="1D19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Pomnik został uroczyście odsłonięty 25 lipca 2012 roku.</a:t>
            </a:r>
          </a:p>
          <a:p>
            <a:pPr marL="0" indent="0">
              <a:buNone/>
            </a:pP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4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982F30-766B-49BD-9FDA-297B89050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4" y="2021889"/>
            <a:ext cx="5616450" cy="458753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539667B-5C60-4CAD-B6D0-4DCE2EFD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10" y="248575"/>
            <a:ext cx="6418555" cy="36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D8DC1C-4CFB-47B6-9D86-84B8A8C3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Odwiedziny miasta Słupsk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7A4F51-BC74-47ED-931F-870EF2A18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600" b="0" i="0" dirty="0">
                <a:solidFill>
                  <a:srgbClr val="1111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 mieście </a:t>
            </a:r>
            <a:r>
              <a:rPr lang="pl-PL" sz="2600" dirty="0">
                <a:solidFill>
                  <a:srgbClr val="111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600" b="0" i="0" dirty="0">
                <a:solidFill>
                  <a:srgbClr val="1111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łupsk było wiele atrakcji do zwiedzania. Pierwszą był młyn- jeden z najstarszych obiektów budownictwa przemysłowego w Polsce. Wzniesiony został w lewobrzeżnym Słupsku. Na trzech poziomach młyna – spichlerza zorganizowano stałą wystawę etnograficzną obrazującą kulturę ludową Pomorza Środkowego. </a:t>
            </a:r>
          </a:p>
          <a:p>
            <a:pPr marL="0" indent="0">
              <a:buNone/>
            </a:pPr>
            <a:r>
              <a:rPr lang="pl-PL" sz="2600" b="0" i="0" dirty="0">
                <a:solidFill>
                  <a:srgbClr val="1111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W ekspozycji uwzględniono kulturę ludności rodzimej (</a:t>
            </a:r>
            <a:r>
              <a:rPr lang="pl-PL" sz="2600" b="0" i="0" dirty="0" err="1">
                <a:solidFill>
                  <a:srgbClr val="1111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Słowińców</a:t>
            </a:r>
            <a:r>
              <a:rPr lang="pl-PL" sz="2600" b="0" i="0" dirty="0">
                <a:solidFill>
                  <a:srgbClr val="1111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Kaszubów Bytowskich, Krajniaków Złotowskich jak również z podkoszalińskich wsi Jamno i Łabusz),                     a także kulturę ludową osadników przybyłych na Pomorze Środkowe po ostatniej wojnie. B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awiliśmy się również w grę miejską czyli w poszukiwanie kolorowych niedźwiadków. </a:t>
            </a:r>
          </a:p>
          <a:p>
            <a:pPr marL="0" indent="0">
              <a:buNone/>
            </a:pPr>
            <a:r>
              <a:rPr lang="pl-PL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Każdy miał inne barwy, ale wszystkie taki sam kształt. </a:t>
            </a:r>
            <a:r>
              <a:rPr lang="pl-P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Były </a:t>
            </a:r>
            <a:r>
              <a:rPr lang="pl-PL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niezwykle sympatyczne. Niedźwiadki stanęły między innymi obok teatru lalki Tęcza, przy Urzędzie Stanu Cywilnego                         i na deptaku przy ulicy Wojska Polskiego. </a:t>
            </a:r>
          </a:p>
          <a:p>
            <a:pPr marL="0" indent="0">
              <a:buNone/>
            </a:pPr>
            <a:r>
              <a:rPr lang="pl-P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Spotkać je można też przy bibliotece oraz w Parku Kultury                                                      i Wypoczynku. </a:t>
            </a:r>
            <a:endParaRPr lang="pl-P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56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4577FC-F46C-405B-B1E1-B164F6F6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17" y="279092"/>
            <a:ext cx="5379868" cy="3149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0847409-5DE8-4E24-AB3C-4C16665E3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5" y="308573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6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0BFFA2-6AA8-4BED-BAAE-82865BDCE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Miłe wspomnienia z wypoczynku letniego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Ustce.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7B096B1-47C8-4834-BD9C-197E5E498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0" y="2014194"/>
            <a:ext cx="7714696" cy="45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01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F64A0B4-5994-4490-A168-8AE7B3755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17" y="208363"/>
            <a:ext cx="6004264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BD24D8C-96A5-4C36-8242-49FACBEE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1278384"/>
            <a:ext cx="6096595" cy="53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0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CBE7-B8E0-46A8-A640-493289B1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905950"/>
          </a:xfrm>
        </p:spPr>
        <p:txBody>
          <a:bodyPr>
            <a:noAutofit/>
          </a:bodyPr>
          <a:lstStyle/>
          <a:p>
            <a:pPr algn="ctr"/>
            <a:r>
              <a:rPr lang="pl-PL" sz="3200" b="1" i="0" cap="all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 KULTURY LUDOWEJ POMORZA </a:t>
            </a:r>
            <a:br>
              <a:rPr lang="pl-PL" sz="3200" b="1" i="0" cap="all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i="0" cap="all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SWOŁOWIE</a:t>
            </a:r>
            <a:br>
              <a:rPr lang="pl-PL" sz="3200" b="1" i="0" cap="all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b="1" i="0" cap="all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 oferuje możliwość zwiedzania 15 pieczołowicie zrewitalizowanych zabytkowych obiektów budownictwa wiejskiego wzniesionych w konstrukcji szkieletowej, znajdujących się w samym środku „żyjącej” wsi. Szachownica budynków na stałe wpisała się w krajobraz wsi, dlatego Swołowo nazywane jest stolicą "Krainy w Kratę".</a:t>
            </a:r>
            <a:br>
              <a:rPr lang="pl-PL" sz="19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muzeum realizowany jest bogaty program edukacyjny dla dzieci i młodzieży, m.in. lekcje i warsztaty związane tematycznie z obrzędowością i życiem codziennym na dawnej pomorskiej wsi.</a:t>
            </a:r>
            <a:br>
              <a:rPr lang="pl-PL" sz="19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 Kultury Ludowej Pomorza w Swołowie to idealne miejsce spotkań. Różnorodność tematyczna wystaw, wydarzeń kulturalnych, w połączeniu z urodą Krainy w kratę sprawia, że chce się tu bywać, odpoczywać i wracać.</a:t>
            </a:r>
            <a:br>
              <a:rPr lang="pl-PL" sz="1900" b="0" i="0" cap="all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9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D0EF3A-103D-4392-8A18-67595185F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" y="865573"/>
            <a:ext cx="3048000" cy="228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BC5766C-1A55-4FA3-869C-9237539D6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52" y="389878"/>
            <a:ext cx="2286000" cy="304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CDDFFBC-7338-4D77-8225-98F738945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6" y="3232212"/>
            <a:ext cx="4542766" cy="33690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2CAD218-72AB-41B2-B2A2-47ED40FAD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6367" y="-58905"/>
            <a:ext cx="2703991" cy="358824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94D2FF1-3EDB-45E3-8AB0-C7C7A20BA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2835" y="3465250"/>
            <a:ext cx="3169328" cy="2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30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73077-83C8-4BE7-B317-A86C8EC4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9899"/>
            <a:ext cx="10058400" cy="5521911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ZAGRODA ŚLEDZIOWA</a:t>
            </a:r>
            <a:br>
              <a:rPr lang="pl-PL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 2010 systematycznie dokonywaliśmy remontów domu z </a:t>
            </a:r>
            <a:r>
              <a:rPr lang="pl-PL" sz="1800" b="1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1902r</a:t>
            </a:r>
            <a:r>
              <a:rPr lang="pl-PL" sz="18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oraz zagrody datowanej na </a:t>
            </a:r>
            <a:r>
              <a:rPr lang="pl-PL" sz="1800" b="1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1832r</a:t>
            </a:r>
            <a:r>
              <a:rPr lang="pl-PL" sz="18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pl-PL" sz="18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jednym celu - wskrzeszenia aktywności we wsi Starkowo i zaangażowanie lokalnej społeczności Krainy w Kratę. Głównym naszym celem jest odnowa Zagrody i stworzenie żywej pamiątki dokumentującej życie rodzin mieszkających przed nami, osady w Starkowie a także okolic Ustki i dokumentacja uzależnienia mieszkańców od morza. Wszystko w polaczeniu z powrotem do starych receptur (wypiekanie chleba, wędzenia ryby, owocowe przetwory) a także z poszanowaniem architektonicznym - stworzenie miejsca gdzie można odnaleźć spokój i zwolnic tempo życia codziennego.</a:t>
            </a:r>
            <a:endParaRPr lang="pl-PL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84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DC3878-49DD-445B-804F-068C7452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1" y="1045346"/>
            <a:ext cx="71465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97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F1C1A-77EC-42EE-81AF-6A87B201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763907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PRZEŻYJMY </a:t>
            </a:r>
            <a:b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b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JESZCZE </a:t>
            </a:r>
            <a:b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 </a:t>
            </a: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12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2A427AB-28C7-4C64-BEDA-0EBAF3A19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942"/>
            <a:ext cx="9144000" cy="63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44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9262AB-4D00-4CF0-BEAA-874715B2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598" y="859471"/>
            <a:ext cx="640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8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66D3A83-B693-4733-80F0-38ECED54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4476" y="859472"/>
            <a:ext cx="63830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4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E463296-2226-4B67-AA9B-6D3AEF2E1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" y="266330"/>
            <a:ext cx="11683014" cy="62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AFE962-AD03-4BAD-ABF9-3596B59C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536265"/>
          </a:xfrm>
        </p:spPr>
        <p:txBody>
          <a:bodyPr>
            <a:noAutofit/>
          </a:bodyPr>
          <a:lstStyle/>
          <a:p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	 W</a:t>
            </a:r>
            <a:r>
              <a:rPr lang="pl-PL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ychowankowie Domu Dziecka z Dąbrowy Rusieckiej i Ośrodka </a:t>
            </a:r>
            <a:r>
              <a:rPr lang="pl-PL" sz="2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Interwencyjno</a:t>
            </a:r>
            <a:r>
              <a:rPr lang="pl-PL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Socjalizacyjnego z Bełchatowa byli uczestnikami wyjazdu letniego do Ustki. Wycieczka </a:t>
            </a: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odbyły się w dniach 14-20.08.2021 r. </a:t>
            </a:r>
            <a:b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Uczestnicy wyjątkowo interesująco i aktywnie spędzali wakacyjny czas. Oprócz </a:t>
            </a:r>
            <a:r>
              <a:rPr lang="pl-PL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kąpieli i plażowania</a:t>
            </a: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organizowane były różnorodne zajęcia, w których wszyscy chętnie uczestniczyli. Odbyło się wiele konkursów m. in.: plastyczne, muzyczne i sportowe.</a:t>
            </a:r>
            <a:b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 Był czas także na rozgrywki i zawody sportowe, które odbywały się na plaży, jak również na boisku: piłka nożna, siatkówka, dwa ognie, itp.</a:t>
            </a:r>
            <a:b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Z wielką ochotą i zainteresowaniem wszyscy uczestniczyli w </a:t>
            </a:r>
            <a:r>
              <a:rPr lang="pl-PL" sz="2400" b="1" kern="50" dirty="0">
                <a:latin typeface="Times New Roman" panose="02020603050405020304" pitchFamily="18" charset="0"/>
                <a:ea typeface="SimSun" panose="02010600030101010101" pitchFamily="2" charset="-122"/>
              </a:rPr>
              <a:t>grze miejskiej</a:t>
            </a: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w czasie której musieli wykazać się dobrą orientacją w terenie.</a:t>
            </a:r>
            <a:b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pl-PL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 Dzieci poznały piękne okolice Ustki. Były spacery brzegiem morza i na zachód słońca. Odbyły się również wycieczki.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55569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A7EDCA-2FC1-44B3-A22E-B915DFCF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8574"/>
            <a:ext cx="9144000" cy="62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6A7B0D-D5A4-487B-B739-C90552035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696"/>
            <a:ext cx="9144000" cy="6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30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9DD6EF-8FBF-47DD-B13A-D5D86FF83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2234" y="850594"/>
            <a:ext cx="63475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661FE4-9676-4777-9C09-61968AD4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283" y="855031"/>
            <a:ext cx="64274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3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C4E610-8BBB-40AB-AEA9-795FDC027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964" y="-93307"/>
            <a:ext cx="3346882" cy="38530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8D3279-3F42-42DC-B4DA-13561254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8830" y="751769"/>
            <a:ext cx="3737503" cy="28031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1A06B1-A062-4DF1-B57D-BD54764E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7" y="3613628"/>
            <a:ext cx="4112765" cy="30845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544AA29-DE85-4030-A34D-CF7F3C153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8542" y="2827050"/>
            <a:ext cx="4111353" cy="30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5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4281A1-6079-4FE3-8932-A83CCD1A5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449" y="934159"/>
            <a:ext cx="5058545" cy="37939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717E079-8967-4238-BB8A-2BBF7F4EC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22" y="4123678"/>
            <a:ext cx="4308968" cy="243248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548716-ABFF-48DF-957C-699BD090E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7056" y="772356"/>
            <a:ext cx="3764133" cy="28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0D877C-B6BA-4C3D-A240-04704B0CA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334" y="741627"/>
            <a:ext cx="3163166" cy="23723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5ADE8DE-4D16-40E0-BCCA-FD97263E4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647" y="779418"/>
            <a:ext cx="3465496" cy="25991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4F45B2-3F9C-4DF4-8BD3-E09AFC84D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519" y="661230"/>
            <a:ext cx="3163166" cy="23723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6D1EC4-8013-4002-A90D-36992C5B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41" y="3645885"/>
            <a:ext cx="3664341" cy="27482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B1E08C2-4654-408E-BA81-78234D1CC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800" y="3298054"/>
            <a:ext cx="3284737" cy="24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4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3B8B13-2CB6-4DB4-BCC7-0EDFAFD01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73" y="372862"/>
            <a:ext cx="3953523" cy="29651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D09352-6AE5-430D-AFFE-F033EE1B5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6049" y="806051"/>
            <a:ext cx="4298024" cy="32235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1E5DF8E-F52F-4F9A-930E-2DAE210A0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878" y="3400892"/>
            <a:ext cx="3551064" cy="26632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47E7CB3-E53D-43BE-BCF6-02F89295B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54" y="3429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E4D65A-3824-4FD9-84E9-24623B4E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2" y="363984"/>
            <a:ext cx="7818268" cy="58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51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7D316-F154-4C0D-914C-4798217C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2500101"/>
          </a:xfrm>
        </p:spPr>
        <p:txBody>
          <a:bodyPr>
            <a:normAutofit/>
          </a:bodyPr>
          <a:lstStyle/>
          <a:p>
            <a:pPr algn="ctr"/>
            <a:r>
              <a:rPr lang="pl-PL" sz="7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</a:t>
            </a:r>
          </a:p>
        </p:txBody>
      </p:sp>
    </p:spTree>
    <p:extLst>
      <p:ext uri="{BB962C8B-B14F-4D97-AF65-F5344CB8AC3E}">
        <p14:creationId xmlns:p14="http://schemas.microsoft.com/office/powerpoint/2010/main" val="7608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9AD3B4-A47B-487E-8A85-9872E49E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PRZYWITANIE Z MORZEM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2B0DD6-8FFB-4DE4-8564-2695A14A5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9" y="1816522"/>
            <a:ext cx="5672831" cy="24625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3A1FD14-8657-4C56-926D-1A5EA1D9E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19" y="3429000"/>
            <a:ext cx="5365072" cy="29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0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C608B9-788F-4618-B76F-3D27A15D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27A50D-4048-4A84-8AC1-A15D87B91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2031" y="1746163"/>
            <a:ext cx="5864738" cy="3657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FE333D-3EC7-44B9-B4E5-CC63F8CF7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987" y="1746163"/>
            <a:ext cx="5979112" cy="36576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CDA1433-CE25-461B-8062-698EC2373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06" y="585407"/>
            <a:ext cx="4616388" cy="36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FC8E7E-C083-4FA5-9175-8832D272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11044"/>
            <a:ext cx="10058400" cy="27609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0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Bunkry </a:t>
            </a:r>
            <a:r>
              <a:rPr lang="pl-PL" b="0" i="0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Blüchera</a:t>
            </a:r>
            <a:br>
              <a:rPr lang="pl-PL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</a:br>
            <a:r>
              <a:rPr lang="pl-PL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700" b="0" i="0" dirty="0" err="1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Blűcher</a:t>
            </a:r>
            <a: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– kompleks niemieckich bunkrów z lat 30 ubiegłego wieku</a:t>
            </a: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leży blisko centrum Ustki, tuż przy zachodnim falochronie portowym.  </a:t>
            </a: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12 metrowej wydmie – najwyższym wzniesieniu górującym nad plażą</a:t>
            </a: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ulokowano działobitnię tak zwanego działa prowadzącego.</a:t>
            </a: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 bunkier ma dwie kondygnacje. Na górnej stała armata kalibru 105 mm. Pośrodku płaszczyzny otoczonej niszami amunicyjnymi zachowało się stalowe gniazdo mechanizmu obrotowego armaty.</a:t>
            </a: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dolnej, ukrytej części działobitni, znajdują się schrony dla obsługi, połączone podziemnym korytarzem z bunkrem dowodzenia i kierowania ogniem, na którego górnej platformie stał dalmierz (odległościomierz),</a:t>
            </a:r>
            <a:b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dzięki któremu namierzano potencjalne cele.</a:t>
            </a:r>
            <a:b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700" b="0" i="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Miejsce to ma służyć przekazywaniu wiedzy o historii w przystępnej, interaktywnej formie. Obecnie najciekawsze są podziemia, w których działa nowoczesne multimedialne muzeum z filmami, dioramami </a:t>
            </a:r>
            <a:b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realistycznymi manekinami w umundurowaniu. Ekspozycja pokazuje grozę wojny i bezsens wielkich nakładów poczynionych przez nazistów  </a:t>
            </a:r>
            <a:b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celu uczynienia z Ustki – nigdy nie dokończonej – militarnej Twierdzy.</a:t>
            </a:r>
            <a:b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pozostałym terenie znajduje się kiermasz militarny, tor łuczniczy, strzelnica sportowa </a:t>
            </a:r>
            <a:r>
              <a:rPr lang="pl-PL" sz="1700" dirty="0" err="1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</a:t>
            </a: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700" dirty="0" err="1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700" dirty="0" err="1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Gun</a:t>
            </a: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odbywają się rekonstrukcje</a:t>
            </a:r>
            <a:b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historyczne i pokazy. Jest też kuchnia polowa serwująca</a:t>
            </a:r>
            <a:b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solidFill>
                  <a:srgbClr val="09335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sezonie grochówkę i kiełbasę. </a:t>
            </a:r>
            <a:b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9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4428AE5-0F51-4459-8098-C4CAD48A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221942"/>
            <a:ext cx="11718525" cy="63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0D536-E181-42C5-8050-7BFDA97F8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8575"/>
            <a:ext cx="9144000" cy="6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E25718-6DD8-477F-875F-609D841E9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1159" y="819522"/>
            <a:ext cx="64096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0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1046</TotalTime>
  <Words>1065</Words>
  <Application>Microsoft Office PowerPoint</Application>
  <PresentationFormat>Panoramiczny</PresentationFormat>
  <Paragraphs>24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7" baseType="lpstr">
      <vt:lpstr>Arial</vt:lpstr>
      <vt:lpstr>Arial</vt:lpstr>
      <vt:lpstr>Century Gothic</vt:lpstr>
      <vt:lpstr>Garamond</vt:lpstr>
      <vt:lpstr>Georgia</vt:lpstr>
      <vt:lpstr>Playfair Display</vt:lpstr>
      <vt:lpstr>Times New Roman</vt:lpstr>
      <vt:lpstr>Mydło</vt:lpstr>
      <vt:lpstr>  USTKA</vt:lpstr>
      <vt:lpstr>Miłe wspomnienia z wypoczynku letniego  w Ustce.</vt:lpstr>
      <vt:lpstr>   Wychowankowie Domu Dziecka z Dąbrowy Rusieckiej i Ośrodka Interwencyjno – Socjalizacyjnego z Bełchatowa byli uczestnikami wyjazdu letniego do Ustki. Wycieczka  odbyły się w dniach 14-20.08.2021 r.   Uczestnicy wyjątkowo interesująco i aktywnie spędzali wakacyjny czas. Oprócz kąpieli i plażowania organizowane były różnorodne zajęcia, w których wszyscy chętnie uczestniczyli. Odbyło się wiele konkursów m. in.: plastyczne, muzyczne i sportowe.   Był czas także na rozgrywki i zawody sportowe, które odbywały się na plaży, jak również na boisku: piłka nożna, siatkówka, dwa ognie, itp.  Z wielką ochotą i zainteresowaniem wszyscy uczestniczyli w grze miejskiej, w czasie której musieli wykazać się dobrą orientacją w terenie.   Dzieci poznały piękne okolice Ustki. Były spacery brzegiem morza i na zachód słońca. Odbyły się również wycieczki.</vt:lpstr>
      <vt:lpstr>PRZYWITANIE Z MORZEM</vt:lpstr>
      <vt:lpstr>Prezentacja programu PowerPoint</vt:lpstr>
      <vt:lpstr>Bunkry Blüchera „Blűcher” – kompleks niemieckich bunkrów z lat 30 ubiegłego wieku – leży blisko centrum Ustki, tuż przy zachodnim falochronie portowym.   Na 12 metrowej wydmie – najwyższym wzniesieniu górującym nad plażą – ulokowano działobitnię tak zwanego działa prowadzącego. Ten bunkier ma dwie kondygnacje. Na górnej stała armata kalibru 105 mm. Pośrodku płaszczyzny otoczonej niszami amunicyjnymi zachowało się stalowe gniazdo mechanizmu obrotowego armaty. W dolnej, ukrytej części działobitni, znajdują się schrony dla obsługi, połączone podziemnym korytarzem z bunkrem dowodzenia i kierowania ogniem, na którego górnej platformie stał dalmierz (odległościomierz), dzięki któremu namierzano potencjalne cele.  Miejsce to ma służyć przekazywaniu wiedzy o historii w przystępnej, interaktywnej formie. Obecnie najciekawsze są podziemia, w których działa nowoczesne multimedialne muzeum z filmami, dioramami  i realistycznymi manekinami w umundurowaniu. Ekspozycja pokazuje grozę wojny i bezsens wielkich nakładów poczynionych przez nazistów   w celu uczynienia z Ustki – nigdy nie dokończonej – militarnej Twierdzy. Na pozostałym terenie znajduje się kiermasz militarny, tor łuczniczy, strzelnica sportowa Air Soft Gun, odbywają się rekonstrukcje historyczne i pokazy. Jest też kuchnia polowa serwująca w sezonie grochówkę i kiełbasę.  </vt:lpstr>
      <vt:lpstr>Prezentacja programu PowerPoint</vt:lpstr>
      <vt:lpstr>Prezentacja programu PowerPoint</vt:lpstr>
      <vt:lpstr>Prezentacja programu PowerPoint</vt:lpstr>
      <vt:lpstr>Prezentacja programu PowerPoint</vt:lpstr>
      <vt:lpstr>Słowiński Park Narodowy: Wydma                             Czołpińska   Słowiński Park Narodowy jest znany przede wszystkim z przepięknych wydm, jakie można zobaczyć na jego terenie.   Przemierzaliśmy wraz z przewodnikiem szlak czerwony, który przez nią prowadzi, co rusz podchodziliśmy pod wzniesienia usypane z przesuwającego się stale piasku.       Z każdego z nich rozpościera się przepiękny widok na wydmy porośnięte trawami piaskowymi. Wysokość Wydmy Czołpińskiej dochodzi nawet do 56 metrów, przez co nosi miano najwyższej  z wydm, jakie można spotkać w Słowińskim Parku Narodowym.         Po przejściu całej ścieżki poprowadzonej przez Wydmę Czołpińską dotarliśmy                            do przepięknej i niezwykle rozległej plaży położonej nad brzegiem Morza Bałtyckiego.                             Z powrotem udaliśmy się do latarni morskiej.   </vt:lpstr>
      <vt:lpstr>Prezentacja programu PowerPoint</vt:lpstr>
      <vt:lpstr>LATARNIA CZOŁPINO  Latarnia Czołpino jest jedną z nielicznych latarni, która jest oddalona od skupisk ludzkich. Jest położona w odległości 1000 metrów od brzegu, pomiędzy miejscowościami Łeba i Rowy, w samym sercu Słowińskiego Parku Narodowego. Wznosi się na wysokość 25 metrów na wysokiej zalesionej wydmie (55 m n.p.m). Znajduje się na terenie Słowińskiego Parku Narodowego i wymaga  od turystów półtorakilometrowego spaceru wśród dziko rosnącego lasu. Ale widok z jej tarasu na przyrodę parku – ruchome wydmy, przybrzeżne jeziora – Łebsko i Gardno oraz mierzeję oddzielającą jezioro Łebsko od morza.  </vt:lpstr>
      <vt:lpstr>Prezentacja programu PowerPoint</vt:lpstr>
      <vt:lpstr>Prezentacja programu PowerPoint</vt:lpstr>
      <vt:lpstr>Ławeczka Ireny Kwiatkowskiej</vt:lpstr>
      <vt:lpstr>Prezentacja programu PowerPoint</vt:lpstr>
      <vt:lpstr>Odwiedziny miasta Słupsk</vt:lpstr>
      <vt:lpstr>Prezentacja programu PowerPoint</vt:lpstr>
      <vt:lpstr>Prezentacja programu PowerPoint</vt:lpstr>
      <vt:lpstr>MUZEUM KULTURY LUDOWEJ POMORZA  W SWOŁOWIE  Muzeum oferuje możliwość zwiedzania 15 pieczołowicie zrewitalizowanych zabytkowych obiektów budownictwa wiejskiego wzniesionych w konstrukcji szkieletowej, znajdujących się w samym środku „żyjącej” wsi. Szachownica budynków na stałe wpisała się w krajobraz wsi, dlatego Swołowo nazywane jest stolicą "Krainy w Kratę". W muzeum realizowany jest bogaty program edukacyjny dla dzieci i młodzieży, m.in. lekcje i warsztaty związane tematycznie z obrzędowością i życiem codziennym na dawnej pomorskiej wsi. Muzeum Kultury Ludowej Pomorza w Swołowie to idealne miejsce spotkań. Różnorodność tematyczna wystaw, wydarzeń kulturalnych, w połączeniu z urodą Krainy w kratę sprawia, że chce się tu bywać, odpoczywać i wracać. </vt:lpstr>
      <vt:lpstr>Prezentacja programu PowerPoint</vt:lpstr>
      <vt:lpstr>ZAGRODA ŚLEDZIOWA Od 2010 systematycznie dokonywaliśmy remontów domu z 1902r oraz zagrody datowanej na 1832r  w jednym celu - wskrzeszenia aktywności we wsi Starkowo i zaangażowanie lokalnej społeczności Krainy w Kratę. Głównym naszym celem jest odnowa Zagrody i stworzenie żywej pamiątki dokumentującej życie rodzin mieszkających przed nami, osady w Starkowie a także okolic Ustki i dokumentacja uzależnienia mieszkańców od morza. Wszystko w polaczeniu z powrotem do starych receptur (wypiekanie chleba, wędzenia ryby, owocowe przetwory) a także z poszanowaniem architektonicznym - stworzenie miejsca gdzie można odnaleźć spokój i zwolnic tempo życia codziennego.</vt:lpstr>
      <vt:lpstr>Prezentacja programu PowerPoint</vt:lpstr>
      <vt:lpstr>PRZEŻYJMY  TO  JESZCZE  RAZ 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USTKA</dc:title>
  <dc:creator>Uczeń</dc:creator>
  <cp:lastModifiedBy>Uczeń</cp:lastModifiedBy>
  <cp:revision>22</cp:revision>
  <dcterms:created xsi:type="dcterms:W3CDTF">2021-09-03T21:25:26Z</dcterms:created>
  <dcterms:modified xsi:type="dcterms:W3CDTF">2021-09-07T23:50:24Z</dcterms:modified>
</cp:coreProperties>
</file>